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13"/>
  </p:notesMasterIdLst>
  <p:sldIdLst>
    <p:sldId id="256" r:id="rId2"/>
    <p:sldId id="257" r:id="rId3"/>
    <p:sldId id="262" r:id="rId4"/>
    <p:sldId id="261" r:id="rId5"/>
    <p:sldId id="264" r:id="rId6"/>
    <p:sldId id="258" r:id="rId7"/>
    <p:sldId id="265" r:id="rId8"/>
    <p:sldId id="259" r:id="rId9"/>
    <p:sldId id="260" r:id="rId10"/>
    <p:sldId id="266" r:id="rId11"/>
    <p:sldId id="263" r:id="rId12"/>
  </p:sldIdLst>
  <p:sldSz cx="7556500" cy="10693400"/>
  <p:notesSz cx="7556500" cy="10693400"/>
  <p:embeddedFontLst>
    <p:embeddedFont>
      <p:font typeface="Arial" panose="020B0604020202020204" pitchFamily="34" charset="0"/>
      <p:regular r:id="rId14"/>
    </p:embeddedFont>
    <p:embeddedFont>
      <p:font typeface="Avengeance Heroic Avenger" pitchFamily="2" charset="77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Gill Sans MT" panose="020B0502020104020203" pitchFamily="34" charset="77"/>
      <p:regular r:id="rId23"/>
      <p:bold r:id="rId24"/>
      <p:italic r:id="rId25"/>
      <p:boldItalic r:id="rId26"/>
    </p:embeddedFont>
    <p:embeddedFont>
      <p:font typeface="Impact" panose="020B0806030902050204" pitchFamily="34" charset="0"/>
      <p:regular r:id="rId27"/>
    </p:embeddedFont>
    <p:embeddedFont>
      <p:font typeface="Rubik" panose="02000604000000020004" pitchFamily="2" charset="-79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>
      <p:cViewPr>
        <p:scale>
          <a:sx n="150" d="100"/>
          <a:sy n="150" d="100"/>
        </p:scale>
        <p:origin x="1272" y="-7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4BFF4-8701-2541-8D4E-D12B9976F103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495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16D3F-C63F-7A4B-B5A5-45D3FB005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2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16D3F-C63F-7A4B-B5A5-45D3FB0054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5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1704935" y="983795"/>
            <a:ext cx="4322318" cy="8153718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459" y="1712672"/>
            <a:ext cx="6395270" cy="6852926"/>
          </a:xfrm>
        </p:spPr>
        <p:txBody>
          <a:bodyPr anchor="ctr">
            <a:noAutofit/>
          </a:bodyPr>
          <a:lstStyle>
            <a:lvl1pPr algn="ctr">
              <a:defRPr sz="6198" spc="496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867" y="9323119"/>
            <a:ext cx="4986455" cy="115740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40" b="1" i="0" cap="all" spc="248" baseline="0">
                <a:solidFill>
                  <a:schemeClr val="tx2"/>
                </a:solidFill>
              </a:defRPr>
            </a:lvl1pPr>
            <a:lvl2pPr marL="283373" indent="0" algn="ctr">
              <a:buNone/>
              <a:defRPr sz="1240"/>
            </a:lvl2pPr>
            <a:lvl3pPr marL="566745" indent="0" algn="ctr">
              <a:buNone/>
              <a:defRPr sz="1116"/>
            </a:lvl3pPr>
            <a:lvl4pPr marL="850118" indent="0" algn="ctr">
              <a:buNone/>
              <a:defRPr sz="992"/>
            </a:lvl4pPr>
            <a:lvl5pPr marL="1133490" indent="0" algn="ctr">
              <a:buNone/>
              <a:defRPr sz="992"/>
            </a:lvl5pPr>
            <a:lvl6pPr marL="1416863" indent="0" algn="ctr">
              <a:buNone/>
              <a:defRPr sz="992"/>
            </a:lvl6pPr>
            <a:lvl7pPr marL="1700235" indent="0" algn="ctr">
              <a:buNone/>
              <a:defRPr sz="992"/>
            </a:lvl7pPr>
            <a:lvl8pPr marL="1983608" indent="0" algn="ctr">
              <a:buNone/>
              <a:defRPr sz="992"/>
            </a:lvl8pPr>
            <a:lvl9pPr marL="2266980" indent="0" algn="ctr">
              <a:buNone/>
              <a:defRPr sz="99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8459" y="9941336"/>
            <a:ext cx="1443943" cy="543343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935" y="9941336"/>
            <a:ext cx="2550319" cy="53918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9786" y="9941336"/>
            <a:ext cx="1443943" cy="53918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75689" cy="10693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175689" cy="10693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144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9207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99531" y="596239"/>
            <a:ext cx="1464303" cy="873248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264" y="596239"/>
            <a:ext cx="4800920" cy="873248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377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163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744490" cy="106934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941" y="1674472"/>
            <a:ext cx="5074278" cy="6337807"/>
          </a:xfrm>
        </p:spPr>
        <p:txBody>
          <a:bodyPr anchor="b">
            <a:normAutofit/>
          </a:bodyPr>
          <a:lstStyle>
            <a:lvl1pPr>
              <a:defRPr sz="5206" spc="496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9941" y="8045439"/>
            <a:ext cx="4349381" cy="148306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40" b="1" i="0" cap="all" spc="248" baseline="0">
                <a:solidFill>
                  <a:schemeClr val="accent1"/>
                </a:solidFill>
              </a:defRPr>
            </a:lvl1pPr>
            <a:lvl2pPr marL="283373" indent="0">
              <a:buNone/>
              <a:defRPr sz="1240">
                <a:solidFill>
                  <a:schemeClr val="tx1">
                    <a:tint val="75000"/>
                  </a:schemeClr>
                </a:solidFill>
              </a:defRPr>
            </a:lvl2pPr>
            <a:lvl3pPr marL="566745" indent="0">
              <a:buNone/>
              <a:defRPr sz="1116">
                <a:solidFill>
                  <a:schemeClr val="tx1">
                    <a:tint val="75000"/>
                  </a:schemeClr>
                </a:solidFill>
              </a:defRPr>
            </a:lvl3pPr>
            <a:lvl4pPr marL="85011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4pPr>
            <a:lvl5pPr marL="1133490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5pPr>
            <a:lvl6pPr marL="1416863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6pPr>
            <a:lvl7pPr marL="1700235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7pPr>
            <a:lvl8pPr marL="198360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8pPr>
            <a:lvl9pPr marL="2266980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05985" y="9941336"/>
            <a:ext cx="925936" cy="54334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1920" y="9941336"/>
            <a:ext cx="2550319" cy="53918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62238" y="9941336"/>
            <a:ext cx="921981" cy="53918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  <p:sp>
        <p:nvSpPr>
          <p:cNvPr id="16" name="Freeform 11"/>
          <p:cNvSpPr/>
          <p:nvPr/>
        </p:nvSpPr>
        <p:spPr bwMode="auto">
          <a:xfrm>
            <a:off x="541935" y="0"/>
            <a:ext cx="1020325" cy="106934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1744490" cy="106934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86553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264" y="3564467"/>
            <a:ext cx="2969705" cy="56437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20247" y="3564467"/>
            <a:ext cx="2969705" cy="56437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76085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264" y="594080"/>
            <a:ext cx="6304955" cy="23287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8319" y="3429800"/>
            <a:ext cx="2984818" cy="98627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88" b="1" cap="all" spc="124" baseline="0">
                <a:solidFill>
                  <a:schemeClr val="tx2"/>
                </a:solidFill>
              </a:defRPr>
            </a:lvl1pPr>
            <a:lvl2pPr marL="283373" indent="0">
              <a:buNone/>
              <a:defRPr sz="1240" b="1"/>
            </a:lvl2pPr>
            <a:lvl3pPr marL="566745" indent="0">
              <a:buNone/>
              <a:defRPr sz="1116" b="1"/>
            </a:lvl3pPr>
            <a:lvl4pPr marL="850118" indent="0">
              <a:buNone/>
              <a:defRPr sz="992" b="1"/>
            </a:lvl4pPr>
            <a:lvl5pPr marL="1133490" indent="0">
              <a:buNone/>
              <a:defRPr sz="992" b="1"/>
            </a:lvl5pPr>
            <a:lvl6pPr marL="1416863" indent="0">
              <a:buNone/>
              <a:defRPr sz="992" b="1"/>
            </a:lvl6pPr>
            <a:lvl7pPr marL="1700235" indent="0">
              <a:buNone/>
              <a:defRPr sz="992" b="1"/>
            </a:lvl7pPr>
            <a:lvl8pPr marL="1983608" indent="0">
              <a:buNone/>
              <a:defRPr sz="992" b="1"/>
            </a:lvl8pPr>
            <a:lvl9pPr marL="2266980" indent="0">
              <a:buNone/>
              <a:defRPr sz="99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8319" y="4536044"/>
            <a:ext cx="2984818" cy="46721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11613" y="3429800"/>
            <a:ext cx="2984818" cy="98627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88" b="1" cap="all" spc="124" baseline="0">
                <a:solidFill>
                  <a:schemeClr val="tx2"/>
                </a:solidFill>
              </a:defRPr>
            </a:lvl1pPr>
            <a:lvl2pPr marL="283373" indent="0">
              <a:buNone/>
              <a:defRPr sz="1240" b="1"/>
            </a:lvl2pPr>
            <a:lvl3pPr marL="566745" indent="0">
              <a:buNone/>
              <a:defRPr sz="1116" b="1"/>
            </a:lvl3pPr>
            <a:lvl4pPr marL="850118" indent="0">
              <a:buNone/>
              <a:defRPr sz="992" b="1"/>
            </a:lvl4pPr>
            <a:lvl5pPr marL="1133490" indent="0">
              <a:buNone/>
              <a:defRPr sz="992" b="1"/>
            </a:lvl5pPr>
            <a:lvl6pPr marL="1416863" indent="0">
              <a:buNone/>
              <a:defRPr sz="992" b="1"/>
            </a:lvl6pPr>
            <a:lvl7pPr marL="1700235" indent="0">
              <a:buNone/>
              <a:defRPr sz="992" b="1"/>
            </a:lvl7pPr>
            <a:lvl8pPr marL="1983608" indent="0">
              <a:buNone/>
              <a:defRPr sz="992" b="1"/>
            </a:lvl8pPr>
            <a:lvl9pPr marL="2266980" indent="0">
              <a:buNone/>
              <a:defRPr sz="99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11613" y="4536044"/>
            <a:ext cx="2984818" cy="467216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41376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4358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2955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4580144" y="0"/>
            <a:ext cx="2976356" cy="106934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752" y="712894"/>
            <a:ext cx="1916467" cy="186592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88" b="1" i="0" cap="all" spc="18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72" y="1435106"/>
            <a:ext cx="3816937" cy="7773101"/>
          </a:xfrm>
        </p:spPr>
        <p:txBody>
          <a:bodyPr/>
          <a:lstStyle>
            <a:lvl1pPr>
              <a:defRPr sz="1983"/>
            </a:lvl1pPr>
            <a:lvl2pPr>
              <a:defRPr sz="1735"/>
            </a:lvl2pPr>
            <a:lvl3pPr>
              <a:defRPr sz="1488"/>
            </a:lvl3pPr>
            <a:lvl4pPr>
              <a:defRPr sz="1240"/>
            </a:lvl4pPr>
            <a:lvl5pPr>
              <a:defRPr sz="1240"/>
            </a:lvl5pPr>
            <a:lvl6pPr>
              <a:defRPr sz="1240"/>
            </a:lvl6pPr>
            <a:lvl7pPr>
              <a:defRPr sz="1240"/>
            </a:lvl7pPr>
            <a:lvl8pPr>
              <a:defRPr sz="1240"/>
            </a:lvl8pPr>
            <a:lvl9pPr>
              <a:defRPr sz="124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67752" y="2715194"/>
            <a:ext cx="1916467" cy="649301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92"/>
              </a:spcBef>
              <a:buNone/>
              <a:defRPr sz="1157" baseline="0">
                <a:solidFill>
                  <a:schemeClr val="bg2"/>
                </a:solidFill>
              </a:defRPr>
            </a:lvl1pPr>
            <a:lvl2pPr marL="283373" indent="0">
              <a:buNone/>
              <a:defRPr sz="868"/>
            </a:lvl2pPr>
            <a:lvl3pPr marL="566745" indent="0">
              <a:buNone/>
              <a:defRPr sz="744"/>
            </a:lvl3pPr>
            <a:lvl4pPr marL="850118" indent="0">
              <a:buNone/>
              <a:defRPr sz="620"/>
            </a:lvl4pPr>
            <a:lvl5pPr marL="1133490" indent="0">
              <a:buNone/>
              <a:defRPr sz="620"/>
            </a:lvl5pPr>
            <a:lvl6pPr marL="1416863" indent="0">
              <a:buNone/>
              <a:defRPr sz="620"/>
            </a:lvl6pPr>
            <a:lvl7pPr marL="1700235" indent="0">
              <a:buNone/>
              <a:defRPr sz="620"/>
            </a:lvl7pPr>
            <a:lvl8pPr marL="1983608" indent="0">
              <a:buNone/>
              <a:defRPr sz="620"/>
            </a:lvl8pPr>
            <a:lvl9pPr marL="2266980" indent="0">
              <a:buNone/>
              <a:defRPr sz="6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4173" y="9941336"/>
            <a:ext cx="764423" cy="543343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03807" y="9941336"/>
            <a:ext cx="2158225" cy="539186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527243" y="9941336"/>
            <a:ext cx="763866" cy="539186"/>
          </a:xfrm>
        </p:spPr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75689" cy="10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175689" cy="10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4193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689" y="3"/>
            <a:ext cx="4558930" cy="10693398"/>
          </a:xfrm>
        </p:spPr>
        <p:txBody>
          <a:bodyPr anchor="t"/>
          <a:lstStyle>
            <a:lvl1pPr marL="0" indent="0">
              <a:buNone/>
              <a:defRPr sz="1983"/>
            </a:lvl1pPr>
            <a:lvl2pPr marL="283373" indent="0">
              <a:buNone/>
              <a:defRPr sz="1735"/>
            </a:lvl2pPr>
            <a:lvl3pPr marL="566745" indent="0">
              <a:buNone/>
              <a:defRPr sz="1488"/>
            </a:lvl3pPr>
            <a:lvl4pPr marL="850118" indent="0">
              <a:buNone/>
              <a:defRPr sz="1240"/>
            </a:lvl4pPr>
            <a:lvl5pPr marL="1133490" indent="0">
              <a:buNone/>
              <a:defRPr sz="1240"/>
            </a:lvl5pPr>
            <a:lvl6pPr marL="1416863" indent="0">
              <a:buNone/>
              <a:defRPr sz="1240"/>
            </a:lvl6pPr>
            <a:lvl7pPr marL="1700235" indent="0">
              <a:buNone/>
              <a:defRPr sz="1240"/>
            </a:lvl7pPr>
            <a:lvl8pPr marL="1983608" indent="0">
              <a:buNone/>
              <a:defRPr sz="1240"/>
            </a:lvl8pPr>
            <a:lvl9pPr marL="2266980" indent="0">
              <a:buNone/>
              <a:defRPr sz="124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4580144" y="0"/>
            <a:ext cx="2976356" cy="106934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175689" cy="10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751" y="712893"/>
            <a:ext cx="1916469" cy="18659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88" b="1" i="0" spc="186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67751" y="2715194"/>
            <a:ext cx="1916469" cy="649301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992"/>
              </a:spcBef>
              <a:buNone/>
              <a:defRPr sz="1157" baseline="0">
                <a:solidFill>
                  <a:schemeClr val="bg2"/>
                </a:solidFill>
              </a:defRPr>
            </a:lvl1pPr>
            <a:lvl2pPr marL="283373" indent="0">
              <a:buNone/>
              <a:defRPr sz="868"/>
            </a:lvl2pPr>
            <a:lvl3pPr marL="566745" indent="0">
              <a:buNone/>
              <a:defRPr sz="744"/>
            </a:lvl3pPr>
            <a:lvl4pPr marL="850118" indent="0">
              <a:buNone/>
              <a:defRPr sz="620"/>
            </a:lvl4pPr>
            <a:lvl5pPr marL="1133490" indent="0">
              <a:buNone/>
              <a:defRPr sz="620"/>
            </a:lvl5pPr>
            <a:lvl6pPr marL="1416863" indent="0">
              <a:buNone/>
              <a:defRPr sz="620"/>
            </a:lvl6pPr>
            <a:lvl7pPr marL="1700235" indent="0">
              <a:buNone/>
              <a:defRPr sz="620"/>
            </a:lvl7pPr>
            <a:lvl8pPr marL="1983608" indent="0">
              <a:buNone/>
              <a:defRPr sz="620"/>
            </a:lvl8pPr>
            <a:lvl9pPr marL="2266980" indent="0">
              <a:buNone/>
              <a:defRPr sz="62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4730" y="9941336"/>
            <a:ext cx="763866" cy="543343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03807" y="9941336"/>
            <a:ext cx="2158225" cy="539186"/>
          </a:xfrm>
        </p:spPr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517238" y="9941336"/>
            <a:ext cx="782970" cy="539186"/>
          </a:xfrm>
        </p:spPr>
        <p:txBody>
          <a:bodyPr/>
          <a:lstStyle/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175689" cy="10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857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779" y="596237"/>
            <a:ext cx="6308440" cy="2326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5779" y="3564471"/>
            <a:ext cx="6308440" cy="5603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779" y="9941336"/>
            <a:ext cx="1443943" cy="543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3091" y="9941336"/>
            <a:ext cx="2550319" cy="539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6779" y="9941336"/>
            <a:ext cx="1747440" cy="539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F15528-21DE-4FAA-801E-634DDDAF4B2B}" type="slidenum">
              <a:rPr lang="en-MY" smtClean="0"/>
              <a:t>‹#›</a:t>
            </a:fld>
            <a:endParaRPr lang="en-MY"/>
          </a:p>
        </p:txBody>
      </p:sp>
      <p:sp>
        <p:nvSpPr>
          <p:cNvPr id="12" name="Rectangle 11"/>
          <p:cNvSpPr/>
          <p:nvPr/>
        </p:nvSpPr>
        <p:spPr>
          <a:xfrm>
            <a:off x="7380811" y="0"/>
            <a:ext cx="175689" cy="10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7380811" y="0"/>
            <a:ext cx="175689" cy="106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561192" cy="106934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1735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566745" rtl="0" eaLnBrk="1" latinLnBrk="0" hangingPunct="1">
        <a:lnSpc>
          <a:spcPct val="90000"/>
        </a:lnSpc>
        <a:spcBef>
          <a:spcPct val="0"/>
        </a:spcBef>
        <a:buNone/>
        <a:defRPr sz="4215" kern="1200" cap="all" spc="124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8915" indent="-188915" algn="l" defTabSz="566745" rtl="0" eaLnBrk="1" latinLnBrk="0" hangingPunct="1">
        <a:lnSpc>
          <a:spcPct val="110000"/>
        </a:lnSpc>
        <a:spcBef>
          <a:spcPts val="578"/>
        </a:spcBef>
        <a:buClr>
          <a:schemeClr val="tx2"/>
        </a:buClr>
        <a:buFont typeface="Arial" panose="020B0604020202020204" pitchFamily="34" charset="0"/>
        <a:buChar char="•"/>
        <a:defRPr sz="165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66745" indent="-188915" algn="l" defTabSz="566745" rtl="0" eaLnBrk="1" latinLnBrk="0" hangingPunct="1">
        <a:lnSpc>
          <a:spcPct val="110000"/>
        </a:lnSpc>
        <a:spcBef>
          <a:spcPts val="578"/>
        </a:spcBef>
        <a:buClr>
          <a:schemeClr val="tx2"/>
        </a:buClr>
        <a:buFont typeface="Gill Sans MT" panose="020B0502020104020203" pitchFamily="34" charset="0"/>
        <a:buChar char="–"/>
        <a:defRPr sz="1488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44575" indent="-188915" algn="l" defTabSz="566745" rtl="0" eaLnBrk="1" latinLnBrk="0" hangingPunct="1">
        <a:lnSpc>
          <a:spcPct val="110000"/>
        </a:lnSpc>
        <a:spcBef>
          <a:spcPts val="578"/>
        </a:spcBef>
        <a:buClr>
          <a:schemeClr val="tx2"/>
        </a:buClr>
        <a:buFont typeface="Arial" panose="020B0604020202020204" pitchFamily="34" charset="0"/>
        <a:buChar char="•"/>
        <a:defRPr sz="1322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22405" indent="-188915" algn="l" defTabSz="566745" rtl="0" eaLnBrk="1" latinLnBrk="0" hangingPunct="1">
        <a:lnSpc>
          <a:spcPct val="110000"/>
        </a:lnSpc>
        <a:spcBef>
          <a:spcPts val="578"/>
        </a:spcBef>
        <a:buClr>
          <a:schemeClr val="tx2"/>
        </a:buClr>
        <a:buFont typeface="Gill Sans MT" panose="020B0502020104020203" pitchFamily="34" charset="0"/>
        <a:buChar char="–"/>
        <a:defRPr sz="115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00235" indent="-188915" algn="l" defTabSz="566745" rtl="0" eaLnBrk="1" latinLnBrk="0" hangingPunct="1">
        <a:lnSpc>
          <a:spcPct val="110000"/>
        </a:lnSpc>
        <a:spcBef>
          <a:spcPts val="578"/>
        </a:spcBef>
        <a:buClr>
          <a:schemeClr val="tx2"/>
        </a:buClr>
        <a:buFont typeface="Arial" panose="020B0604020202020204" pitchFamily="34" charset="0"/>
        <a:buChar char="•"/>
        <a:defRPr sz="115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78065" indent="-188915" algn="l" defTabSz="566745" rtl="0" eaLnBrk="1" latinLnBrk="0" hangingPunct="1">
        <a:lnSpc>
          <a:spcPct val="110000"/>
        </a:lnSpc>
        <a:spcBef>
          <a:spcPts val="578"/>
        </a:spcBef>
        <a:buClr>
          <a:schemeClr val="tx2"/>
        </a:buClr>
        <a:buFont typeface="Gill Sans MT" panose="020B0502020104020203" pitchFamily="34" charset="0"/>
        <a:buChar char="–"/>
        <a:defRPr sz="115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455896" indent="-188915" algn="l" defTabSz="566745" rtl="0" eaLnBrk="1" latinLnBrk="0" hangingPunct="1">
        <a:lnSpc>
          <a:spcPct val="110000"/>
        </a:lnSpc>
        <a:spcBef>
          <a:spcPts val="578"/>
        </a:spcBef>
        <a:buClr>
          <a:schemeClr val="tx2"/>
        </a:buClr>
        <a:buFont typeface="Arial" panose="020B0604020202020204" pitchFamily="34" charset="0"/>
        <a:buChar char="•"/>
        <a:defRPr sz="115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833726" indent="-188915" algn="l" defTabSz="566745" rtl="0" eaLnBrk="1" latinLnBrk="0" hangingPunct="1">
        <a:lnSpc>
          <a:spcPct val="110000"/>
        </a:lnSpc>
        <a:spcBef>
          <a:spcPts val="578"/>
        </a:spcBef>
        <a:buClr>
          <a:schemeClr val="tx2"/>
        </a:buClr>
        <a:buFont typeface="Gill Sans MT" panose="020B0502020104020203" pitchFamily="34" charset="0"/>
        <a:buChar char="–"/>
        <a:defRPr sz="1157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211556" indent="-188915" algn="l" defTabSz="566745" rtl="0" eaLnBrk="1" latinLnBrk="0" hangingPunct="1">
        <a:lnSpc>
          <a:spcPct val="110000"/>
        </a:lnSpc>
        <a:spcBef>
          <a:spcPts val="578"/>
        </a:spcBef>
        <a:buClr>
          <a:schemeClr val="tx2"/>
        </a:buClr>
        <a:buFont typeface="Arial" panose="020B0604020202020204" pitchFamily="34" charset="0"/>
        <a:buChar char="•"/>
        <a:defRPr sz="1157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1pPr>
      <a:lvl2pPr marL="283373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2pPr>
      <a:lvl3pPr marL="566745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3pPr>
      <a:lvl4pPr marL="850118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4pPr>
      <a:lvl5pPr marL="1133490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5pPr>
      <a:lvl6pPr marL="1416863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6pPr>
      <a:lvl7pPr marL="1700235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7pPr>
      <a:lvl8pPr marL="1983608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8pPr>
      <a:lvl9pPr marL="2266980" algn="l" defTabSz="566745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0" pos="594">
          <p15:clr>
            <a:srgbClr val="F26B43"/>
          </p15:clr>
        </p15:guide>
        <p15:guide id="3" pos="5400">
          <p15:clr>
            <a:srgbClr val="F26B43"/>
          </p15:clr>
        </p15:guide>
        <p15:guide id="4" orient="horz" pos="4008">
          <p15:clr>
            <a:srgbClr val="F26B43"/>
          </p15:clr>
        </p15:guide>
        <p15:guide id="5" orient="horz" pos="1440">
          <p15:clr>
            <a:srgbClr val="F26B43"/>
          </p15:clr>
        </p15:guide>
        <p15:guide id="6" orient="horz" pos="3720">
          <p15:clr>
            <a:srgbClr val="F26B43"/>
          </p15:clr>
        </p15:guide>
        <p15:guide id="7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oudera.com/downloads/hortonworks-sandbox/hdp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234564" y="6815149"/>
            <a:ext cx="3091815" cy="1903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78535">
              <a:lnSpc>
                <a:spcPct val="140000"/>
              </a:lnSpc>
              <a:spcBef>
                <a:spcPts val="95"/>
              </a:spcBef>
            </a:pPr>
            <a:r>
              <a:rPr sz="2200" b="0" spc="-5" dirty="0">
                <a:latin typeface="Calibri Light"/>
                <a:cs typeface="Calibri Light"/>
              </a:rPr>
              <a:t>Instructor  Professor Dr. </a:t>
            </a:r>
            <a:r>
              <a:rPr sz="2200" b="0" dirty="0">
                <a:latin typeface="Calibri Light"/>
                <a:cs typeface="Calibri Light"/>
              </a:rPr>
              <a:t>Teh </a:t>
            </a:r>
            <a:r>
              <a:rPr sz="2200" b="0" spc="-5" dirty="0">
                <a:latin typeface="Calibri Light"/>
                <a:cs typeface="Calibri Light"/>
              </a:rPr>
              <a:t>Ying</a:t>
            </a:r>
            <a:r>
              <a:rPr sz="2200" b="0" spc="-25" dirty="0">
                <a:latin typeface="Calibri Light"/>
                <a:cs typeface="Calibri Light"/>
              </a:rPr>
              <a:t> </a:t>
            </a:r>
            <a:r>
              <a:rPr sz="2200" b="0" spc="5" dirty="0">
                <a:latin typeface="Calibri Light"/>
                <a:cs typeface="Calibri Light"/>
              </a:rPr>
              <a:t>Wah</a:t>
            </a:r>
            <a:endParaRPr sz="22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endParaRPr sz="22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Calibri Light"/>
              <a:cs typeface="Calibri Light"/>
            </a:endParaRPr>
          </a:p>
          <a:p>
            <a:pPr marL="625475">
              <a:lnSpc>
                <a:spcPct val="100000"/>
              </a:lnSpc>
            </a:pPr>
            <a:r>
              <a:rPr sz="2200" b="0" dirty="0">
                <a:latin typeface="Calibri Light"/>
                <a:cs typeface="Calibri Light"/>
              </a:rPr>
              <a:t>Group</a:t>
            </a:r>
            <a:r>
              <a:rPr sz="2200" b="0" spc="5" dirty="0">
                <a:latin typeface="Calibri Light"/>
                <a:cs typeface="Calibri Light"/>
              </a:rPr>
              <a:t> </a:t>
            </a:r>
            <a:r>
              <a:rPr sz="2200" b="0" spc="-5" dirty="0">
                <a:latin typeface="Calibri Light"/>
                <a:cs typeface="Calibri Light"/>
              </a:rPr>
              <a:t>members</a:t>
            </a:r>
            <a:endParaRPr sz="2200">
              <a:latin typeface="Calibri Light"/>
              <a:cs typeface="Calibri Ligh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778391"/>
              </p:ext>
            </p:extLst>
          </p:nvPr>
        </p:nvGraphicFramePr>
        <p:xfrm>
          <a:off x="914704" y="8986647"/>
          <a:ext cx="5726430" cy="695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7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853">
                <a:tc>
                  <a:txBody>
                    <a:bodyPr/>
                    <a:lstStyle/>
                    <a:p>
                      <a:pPr algn="ctr">
                        <a:lnSpc>
                          <a:spcPts val="2555"/>
                        </a:lnSpc>
                      </a:pPr>
                      <a:r>
                        <a:rPr lang="en-US" sz="2200" spc="-5" dirty="0"/>
                        <a:t>Gunasegarran Magadevan</a:t>
                      </a:r>
                      <a:endParaRPr sz="2200" dirty="0">
                        <a:latin typeface="Calibri Light"/>
                        <a:cs typeface="Calibri Ligh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555"/>
                        </a:lnSpc>
                      </a:pPr>
                      <a:r>
                        <a:rPr sz="2200" spc="-5" dirty="0"/>
                        <a:t>170</a:t>
                      </a:r>
                      <a:r>
                        <a:rPr lang="en-US" sz="2200" spc="-5" dirty="0"/>
                        <a:t>43640</a:t>
                      </a:r>
                      <a:endParaRPr sz="2200" dirty="0">
                        <a:latin typeface="Calibri Light"/>
                        <a:cs typeface="Calibri Ligh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421">
                <a:tc>
                  <a:txBody>
                    <a:bodyPr/>
                    <a:lstStyle/>
                    <a:p>
                      <a:pPr marL="5080" algn="ctr">
                        <a:lnSpc>
                          <a:spcPts val="2550"/>
                        </a:lnSpc>
                      </a:pPr>
                      <a:r>
                        <a:rPr lang="en-US" sz="2200" dirty="0"/>
                        <a:t>Liu Hong Yang</a:t>
                      </a:r>
                      <a:endParaRPr sz="2200" dirty="0">
                        <a:latin typeface="Calibri Light"/>
                        <a:cs typeface="Calibri Ligh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550"/>
                        </a:lnSpc>
                      </a:pPr>
                      <a:r>
                        <a:rPr lang="en-US" sz="2200" spc="-5" dirty="0"/>
                        <a:t>17201091</a:t>
                      </a:r>
                      <a:endParaRPr sz="2200" dirty="0">
                        <a:latin typeface="Calibri Light"/>
                        <a:cs typeface="Calibri Ligh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450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72A2CD-AA89-0C40-9E09-B4635D50FE80}"/>
              </a:ext>
            </a:extLst>
          </p:cNvPr>
          <p:cNvSpPr txBox="1"/>
          <p:nvPr/>
        </p:nvSpPr>
        <p:spPr>
          <a:xfrm>
            <a:off x="-399923" y="3628171"/>
            <a:ext cx="7641970" cy="1848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marR="594360" indent="591185" algn="ctr">
              <a:lnSpc>
                <a:spcPct val="130000"/>
              </a:lnSpc>
              <a:spcBef>
                <a:spcPts val="95"/>
              </a:spcBef>
            </a:pPr>
            <a:r>
              <a:rPr lang="en-US" b="1" dirty="0">
                <a:latin typeface="Rubik" panose="02000604000000020004" pitchFamily="2" charset="-79"/>
                <a:cs typeface="Rubik" panose="02000604000000020004" pitchFamily="2" charset="-79"/>
              </a:rPr>
              <a:t>Continues Assessment</a:t>
            </a:r>
          </a:p>
          <a:p>
            <a:pPr marL="607060" marR="594360" indent="591185" algn="ctr">
              <a:lnSpc>
                <a:spcPct val="130000"/>
              </a:lnSpc>
              <a:spcBef>
                <a:spcPts val="95"/>
              </a:spcBef>
            </a:pPr>
            <a:r>
              <a:rPr lang="en-US" b="1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WQD 7005 - DATA MINING</a:t>
            </a:r>
            <a:endParaRPr lang="en-US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607060" marR="594360" indent="591185" algn="ctr">
              <a:lnSpc>
                <a:spcPct val="130000"/>
              </a:lnSpc>
              <a:spcBef>
                <a:spcPts val="95"/>
              </a:spcBef>
            </a:pPr>
            <a:r>
              <a:rPr lang="en-US" b="1" spc="-5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Milestone </a:t>
            </a:r>
            <a:r>
              <a:rPr lang="en-US" b="1" spc="5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2 </a:t>
            </a:r>
            <a:r>
              <a:rPr lang="en-US" b="1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- </a:t>
            </a:r>
            <a:r>
              <a:rPr lang="en-US" b="1" spc="-5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Management </a:t>
            </a:r>
            <a:r>
              <a:rPr lang="en-US" b="1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of</a:t>
            </a:r>
            <a:r>
              <a:rPr lang="en-US" b="1" spc="-20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D</a:t>
            </a:r>
            <a:r>
              <a:rPr lang="en-US" b="1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ata</a:t>
            </a:r>
            <a:endParaRPr lang="en-US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607060" marR="594360" indent="591185" algn="ctr">
              <a:lnSpc>
                <a:spcPct val="130000"/>
              </a:lnSpc>
              <a:spcBef>
                <a:spcPts val="95"/>
              </a:spcBef>
            </a:pPr>
            <a:r>
              <a:rPr lang="en-US" b="1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Store Data into </a:t>
            </a:r>
            <a:r>
              <a:rPr lang="en-US" b="1" spc="-5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HIVE </a:t>
            </a:r>
            <a:r>
              <a:rPr lang="en-US" b="1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Data</a:t>
            </a:r>
            <a:r>
              <a:rPr lang="en-US" b="1" spc="-120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en-US" b="1" dirty="0">
                <a:solidFill>
                  <a:srgbClr val="4471C4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Warehouse</a:t>
            </a:r>
            <a:endParaRPr lang="en-US" b="1" dirty="0"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algn="ctr"/>
            <a:endParaRPr lang="en-US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9D67ED-022F-AB4F-BDE2-7B8FF6FBB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550" y="927100"/>
            <a:ext cx="3681399" cy="12271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909" y="895857"/>
            <a:ext cx="535244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spc="-5" dirty="0">
                <a:latin typeface="Calibri"/>
                <a:cs typeface="Calibri"/>
              </a:rPr>
              <a:t>12</a:t>
            </a:r>
            <a:r>
              <a:rPr sz="1100" spc="-5" dirty="0">
                <a:latin typeface="Calibri"/>
                <a:cs typeface="Calibri"/>
              </a:rPr>
              <a:t>. </a:t>
            </a:r>
            <a:r>
              <a:rPr lang="en-MY" sz="1100" spc="-5" dirty="0">
                <a:latin typeface="Calibri"/>
                <a:cs typeface="Calibri"/>
              </a:rPr>
              <a:t>Check </a:t>
            </a:r>
            <a:r>
              <a:rPr lang="en-MY" sz="1100" dirty="0">
                <a:latin typeface="Calibri"/>
                <a:cs typeface="Calibri"/>
              </a:rPr>
              <a:t>and verified </a:t>
            </a:r>
            <a:r>
              <a:rPr lang="en-MY" sz="1100" spc="-5" dirty="0">
                <a:latin typeface="Calibri"/>
                <a:cs typeface="Calibri"/>
              </a:rPr>
              <a:t>the data are successfully </a:t>
            </a:r>
            <a:r>
              <a:rPr lang="en-MY" sz="1100" dirty="0">
                <a:latin typeface="Calibri"/>
                <a:cs typeface="Calibri"/>
              </a:rPr>
              <a:t>loaded </a:t>
            </a:r>
            <a:r>
              <a:rPr lang="en-MY" sz="1100" spc="-5" dirty="0">
                <a:latin typeface="Calibri"/>
                <a:cs typeface="Calibri"/>
              </a:rPr>
              <a:t>into HIVE table (data  warehouse).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50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 descr="A close up of a computer&#10;&#10;Description automatically generated">
            <a:extLst>
              <a:ext uri="{FF2B5EF4-FFF2-40B4-BE49-F238E27FC236}">
                <a16:creationId xmlns:a16="http://schemas.microsoft.com/office/drawing/2014/main" id="{CE4B2BA9-824A-F44F-9DD9-81C7D4DB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1155700"/>
            <a:ext cx="4608000" cy="2880000"/>
          </a:xfrm>
          <a:prstGeom prst="rect">
            <a:avLst/>
          </a:prstGeom>
        </p:spPr>
      </p:pic>
      <p:pic>
        <p:nvPicPr>
          <p:cNvPr id="19" name="Picture 18" descr="A close up of a computer&#10;&#10;Description automatically generated">
            <a:extLst>
              <a:ext uri="{FF2B5EF4-FFF2-40B4-BE49-F238E27FC236}">
                <a16:creationId xmlns:a16="http://schemas.microsoft.com/office/drawing/2014/main" id="{89B84BBF-F8FA-A341-8371-CA18B71B6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4113442"/>
            <a:ext cx="4608000" cy="288000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709D2AB-12EE-2144-BBC1-B6E04CC1E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7100817"/>
            <a:ext cx="460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92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89832-1724-1545-9ACB-0C56A179005C}"/>
              </a:ext>
            </a:extLst>
          </p:cNvPr>
          <p:cNvSpPr txBox="1"/>
          <p:nvPr/>
        </p:nvSpPr>
        <p:spPr>
          <a:xfrm>
            <a:off x="1873250" y="3517900"/>
            <a:ext cx="347358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Avengeance Heroic Avenger" pitchFamily="2" charset="77"/>
                <a:cs typeface="Rubik" panose="02000604000000020004" pitchFamily="2" charset="-79"/>
              </a:rPr>
              <a:t>THANK</a:t>
            </a:r>
          </a:p>
          <a:p>
            <a:pPr algn="ctr"/>
            <a:r>
              <a:rPr lang="en-US" sz="96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7621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909" y="1080497"/>
            <a:ext cx="5473091" cy="684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1. </a:t>
            </a:r>
            <a:r>
              <a:rPr lang="en-US" sz="1400" dirty="0">
                <a:latin typeface="Calibri"/>
                <a:cs typeface="Calibri"/>
              </a:rPr>
              <a:t>Downloading Hortonworks Sandbox: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MY" sz="1400" dirty="0">
                <a:latin typeface="Calibri"/>
                <a:cs typeface="Calibri"/>
                <a:hlinkClick r:id="rId2"/>
              </a:rPr>
              <a:t>https://www.cloudera.com/downloads/hortonworks-sandbox/hdp.html</a:t>
            </a:r>
            <a:endParaRPr lang="en-MY"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909" y="5651499"/>
            <a:ext cx="508574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spc="-5" dirty="0">
                <a:latin typeface="Calibri"/>
                <a:cs typeface="Calibri"/>
              </a:rPr>
              <a:t>2. Importing the downloaded </a:t>
            </a:r>
            <a:r>
              <a:rPr lang="en-US" sz="1400" b="1" i="1" spc="-5" dirty="0" err="1">
                <a:latin typeface="Calibri"/>
                <a:cs typeface="Calibri"/>
              </a:rPr>
              <a:t>HortanWorks.ova</a:t>
            </a:r>
            <a:r>
              <a:rPr lang="en-US" sz="1400" b="1" i="1" spc="-5" dirty="0">
                <a:latin typeface="Calibri"/>
                <a:cs typeface="Calibri"/>
              </a:rPr>
              <a:t> </a:t>
            </a:r>
            <a:r>
              <a:rPr lang="en-US" sz="1400" spc="-5" dirty="0">
                <a:latin typeface="Calibri"/>
                <a:cs typeface="Calibri"/>
              </a:rPr>
              <a:t>in VirtualBox</a:t>
            </a:r>
            <a:endParaRPr sz="1400" b="1" i="1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7" name="object 7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8" name="object 8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9" name="object 9"/>
          <p:cNvSpPr/>
          <p:nvPr/>
        </p:nvSpPr>
        <p:spPr>
          <a:xfrm>
            <a:off x="72450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0" name="object 10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1" name="object 11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2" name="object 12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3" name="object 13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4" name="object 14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5" name="object 15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6" name="object 16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AE66A0-EDAD-EF42-B1F4-97D2F86B4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t="382" r="382" b="382"/>
          <a:stretch/>
        </p:blipFill>
        <p:spPr>
          <a:xfrm>
            <a:off x="952500" y="1621815"/>
            <a:ext cx="5715975" cy="3572485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022E1E-A7EC-1842-A589-23B1175DAB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94" t="-2944" r="-15594" b="-15594"/>
          <a:stretch/>
        </p:blipFill>
        <p:spPr>
          <a:xfrm>
            <a:off x="0" y="5880408"/>
            <a:ext cx="7556500" cy="42673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909" y="1080497"/>
            <a:ext cx="54730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latin typeface="Calibri"/>
                <a:cs typeface="Calibri"/>
              </a:rPr>
              <a:t>3</a:t>
            </a:r>
            <a:r>
              <a:rPr sz="1400" spc="-5" dirty="0">
                <a:latin typeface="Calibri"/>
                <a:cs typeface="Calibri"/>
              </a:rPr>
              <a:t>. </a:t>
            </a:r>
            <a:r>
              <a:rPr lang="en-US" sz="1400" dirty="0">
                <a:latin typeface="Calibri"/>
                <a:cs typeface="Calibri"/>
              </a:rPr>
              <a:t>Launch </a:t>
            </a:r>
            <a:r>
              <a:rPr lang="en-US" sz="1400" dirty="0" err="1">
                <a:latin typeface="Calibri"/>
                <a:cs typeface="Calibri"/>
              </a:rPr>
              <a:t>HortonWorks</a:t>
            </a:r>
            <a:r>
              <a:rPr lang="en-US" sz="1400" dirty="0">
                <a:latin typeface="Calibri"/>
                <a:cs typeface="Calibri"/>
              </a:rPr>
              <a:t> in VirtualBox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909" y="5651499"/>
            <a:ext cx="508574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spc="-5" dirty="0">
                <a:latin typeface="Calibri"/>
                <a:cs typeface="Calibri"/>
              </a:rPr>
              <a:t>4. Successfully login to </a:t>
            </a:r>
            <a:r>
              <a:rPr lang="en-US" sz="1400" b="1" i="1" spc="-5" dirty="0" err="1">
                <a:latin typeface="Calibri"/>
                <a:cs typeface="Calibri"/>
              </a:rPr>
              <a:t>HortonWorks</a:t>
            </a:r>
            <a:r>
              <a:rPr lang="en-US" sz="1400" spc="-5" dirty="0">
                <a:latin typeface="Calibri"/>
                <a:cs typeface="Calibri"/>
              </a:rPr>
              <a:t> using </a:t>
            </a:r>
            <a:r>
              <a:rPr lang="en-US" sz="1400" b="1" i="1" spc="-5" dirty="0">
                <a:latin typeface="Calibri"/>
                <a:cs typeface="Calibri"/>
              </a:rPr>
              <a:t>Student</a:t>
            </a:r>
            <a:r>
              <a:rPr lang="en-US" sz="1400" spc="-5" dirty="0">
                <a:latin typeface="Calibri"/>
                <a:cs typeface="Calibri"/>
              </a:rPr>
              <a:t> credential</a:t>
            </a:r>
            <a:endParaRPr sz="1400" b="1" i="1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7" name="object 7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8" name="object 8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9" name="object 9"/>
          <p:cNvSpPr/>
          <p:nvPr/>
        </p:nvSpPr>
        <p:spPr>
          <a:xfrm>
            <a:off x="7245605" y="545624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0" name="object 10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1" name="object 11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2" name="object 12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3" name="object 13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4" name="object 14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5" name="object 15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6" name="object 16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022E1E-A7EC-1842-A589-23B1175DA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974" y="6108787"/>
            <a:ext cx="4732552" cy="4038989"/>
          </a:xfrm>
          <a:prstGeom prst="rect">
            <a:avLst/>
          </a:prstGeo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22736AE-A3DA-AC41-8F06-EAE962C4B7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4" t="1631" r="-1594" b="472"/>
          <a:stretch/>
        </p:blipFill>
        <p:spPr>
          <a:xfrm>
            <a:off x="1281052" y="1537144"/>
            <a:ext cx="4785454" cy="410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9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909" y="979296"/>
            <a:ext cx="37052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latin typeface="Calibri"/>
                <a:cs typeface="Calibri"/>
              </a:rPr>
              <a:t>5</a:t>
            </a:r>
            <a:r>
              <a:rPr sz="1400" spc="-5" dirty="0">
                <a:latin typeface="Calibri"/>
                <a:cs typeface="Calibri"/>
              </a:rPr>
              <a:t>. </a:t>
            </a:r>
            <a:r>
              <a:rPr sz="1400" dirty="0">
                <a:latin typeface="Calibri"/>
                <a:cs typeface="Calibri"/>
              </a:rPr>
              <a:t>Created a </a:t>
            </a:r>
            <a:r>
              <a:rPr sz="1400" spc="-5" dirty="0">
                <a:latin typeface="Calibri"/>
                <a:cs typeface="Calibri"/>
              </a:rPr>
              <a:t>directory into local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system.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7" name="object 7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8" name="object 8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9" name="object 9"/>
          <p:cNvSpPr/>
          <p:nvPr/>
        </p:nvSpPr>
        <p:spPr>
          <a:xfrm>
            <a:off x="72450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0" name="object 10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1" name="object 11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2" name="object 12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3" name="object 13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4" name="object 14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5" name="object 15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6" name="object 16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6D750A-7C22-EE4C-BD37-AC6A71C2F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75" y="1271959"/>
            <a:ext cx="5340350" cy="4374411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7E8EBE77-EAA5-E84C-908A-D507606B4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14" y="5734098"/>
            <a:ext cx="549367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2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909" y="979296"/>
            <a:ext cx="48444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MY" sz="1400" spc="-5" dirty="0">
                <a:latin typeface="Calibri"/>
                <a:cs typeface="Calibri"/>
              </a:rPr>
              <a:t>6. Copy the cleaned</a:t>
            </a:r>
            <a:r>
              <a:rPr lang="en-MY" sz="1400" dirty="0">
                <a:latin typeface="Calibri"/>
                <a:cs typeface="Calibri"/>
              </a:rPr>
              <a:t> </a:t>
            </a:r>
            <a:r>
              <a:rPr lang="en-MY" sz="1400" spc="-5" dirty="0">
                <a:latin typeface="Calibri"/>
                <a:cs typeface="Calibri"/>
              </a:rPr>
              <a:t>data into </a:t>
            </a:r>
            <a:r>
              <a:rPr lang="en-MY" sz="1400" dirty="0">
                <a:latin typeface="Calibri"/>
                <a:cs typeface="Calibri"/>
              </a:rPr>
              <a:t>newly </a:t>
            </a:r>
            <a:r>
              <a:rPr lang="en-MY" sz="1400" spc="-5" dirty="0">
                <a:latin typeface="Calibri"/>
                <a:cs typeface="Calibri"/>
              </a:rPr>
              <a:t>created</a:t>
            </a:r>
            <a:r>
              <a:rPr lang="en-MY" sz="1400" spc="-35" dirty="0">
                <a:latin typeface="Calibri"/>
                <a:cs typeface="Calibri"/>
              </a:rPr>
              <a:t> </a:t>
            </a:r>
            <a:r>
              <a:rPr lang="en-MY" sz="1400" dirty="0">
                <a:latin typeface="Calibri"/>
                <a:cs typeface="Calibri"/>
              </a:rPr>
              <a:t>directory.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909" y="5651499"/>
            <a:ext cx="5085741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MY" sz="1400" spc="-5" dirty="0">
                <a:latin typeface="Calibri"/>
                <a:cs typeface="Calibri"/>
              </a:rPr>
              <a:t>7. </a:t>
            </a:r>
            <a:r>
              <a:rPr lang="en-MY" sz="1400" spc="-10" dirty="0">
                <a:latin typeface="Calibri"/>
                <a:cs typeface="Calibri"/>
              </a:rPr>
              <a:t>Locate the copied data </a:t>
            </a:r>
            <a:r>
              <a:rPr lang="en-MY" sz="1400" dirty="0">
                <a:latin typeface="Calibri"/>
                <a:cs typeface="Calibri"/>
              </a:rPr>
              <a:t>and view </a:t>
            </a:r>
            <a:r>
              <a:rPr lang="en-MY" sz="1400" spc="-5" dirty="0">
                <a:latin typeface="Calibri"/>
                <a:cs typeface="Calibri"/>
              </a:rPr>
              <a:t>the data</a:t>
            </a:r>
            <a:r>
              <a:rPr lang="en-MY" sz="1400" spc="-60" dirty="0">
                <a:latin typeface="Calibri"/>
                <a:cs typeface="Calibri"/>
              </a:rPr>
              <a:t> </a:t>
            </a:r>
            <a:r>
              <a:rPr lang="en-MY" sz="1400" dirty="0">
                <a:latin typeface="Calibri"/>
                <a:cs typeface="Calibri"/>
              </a:rPr>
              <a:t>files.</a:t>
            </a:r>
          </a:p>
        </p:txBody>
      </p:sp>
      <p:sp>
        <p:nvSpPr>
          <p:cNvPr id="6" name="object 6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7" name="object 7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8" name="object 8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9" name="object 9"/>
          <p:cNvSpPr/>
          <p:nvPr/>
        </p:nvSpPr>
        <p:spPr>
          <a:xfrm>
            <a:off x="72450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0" name="object 10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1" name="object 11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2" name="object 12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3" name="object 13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4" name="object 14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5" name="object 15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16" name="object 16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42A2CF-C3E2-664A-9DDF-AE9AE7BA4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07564"/>
            <a:ext cx="5449721" cy="44640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1EDF32C7-CE27-A14F-B6D9-4BCD3CFA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71" y="6258436"/>
            <a:ext cx="5102879" cy="31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62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50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close up of a computer&#10;&#10;Description automatically generated">
            <a:extLst>
              <a:ext uri="{FF2B5EF4-FFF2-40B4-BE49-F238E27FC236}">
                <a16:creationId xmlns:a16="http://schemas.microsoft.com/office/drawing/2014/main" id="{A40BB14C-45C7-9E49-858C-9495D6ABA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1619568"/>
            <a:ext cx="5698489" cy="3561556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5F2F80BB-1563-1945-86A2-24A5ED65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5727700"/>
            <a:ext cx="5692139" cy="35575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909" y="895857"/>
            <a:ext cx="2907691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MY" sz="1100" spc="-5" dirty="0">
                <a:latin typeface="Calibri"/>
                <a:cs typeface="Calibri"/>
              </a:rPr>
              <a:t>8. Launching </a:t>
            </a:r>
            <a:r>
              <a:rPr lang="en-MY" sz="1100" dirty="0">
                <a:latin typeface="Calibri"/>
                <a:cs typeface="Calibri"/>
              </a:rPr>
              <a:t>“HIVE”.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0909" y="5240527"/>
            <a:ext cx="4507890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MY" sz="1100" spc="-5" dirty="0">
                <a:latin typeface="Calibri"/>
                <a:cs typeface="Calibri"/>
              </a:rPr>
              <a:t>9. Checking any existing databases.</a:t>
            </a:r>
            <a:endParaRPr lang="en-MY"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50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CEEBC4F-DE25-014C-BCC9-DEDD9F0EC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26" y="1368344"/>
            <a:ext cx="5730875" cy="3581797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FB4AB388-03BC-A542-B187-E81F0F640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02" y="5873290"/>
            <a:ext cx="5731199" cy="3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7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909" y="895857"/>
            <a:ext cx="5327980" cy="1795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229235">
              <a:lnSpc>
                <a:spcPct val="101800"/>
              </a:lnSpc>
              <a:spcBef>
                <a:spcPts val="80"/>
              </a:spcBef>
            </a:pPr>
            <a:r>
              <a:rPr lang="en-MY" sz="1100" dirty="0">
                <a:latin typeface="Calibri"/>
                <a:cs typeface="Calibri"/>
              </a:rPr>
              <a:t>10. Create new tables for the cleaned data with defining all the required columns.</a:t>
            </a:r>
          </a:p>
        </p:txBody>
      </p:sp>
      <p:sp>
        <p:nvSpPr>
          <p:cNvPr id="6" name="object 6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50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3152F77-1208-6049-9BB8-CDF6B8BCF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10" y="1181893"/>
            <a:ext cx="4607999" cy="28800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115724C6-6831-834D-BFDE-FB7DEEBC3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10" y="4127500"/>
            <a:ext cx="4608000" cy="2880000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2E0DEA9A-1EFA-B246-8558-FEBA61101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10" y="7077340"/>
            <a:ext cx="4608000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909" y="895857"/>
            <a:ext cx="489267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100" spc="-5" dirty="0">
                <a:latin typeface="Calibri"/>
                <a:cs typeface="Calibri"/>
              </a:rPr>
              <a:t>11</a:t>
            </a:r>
            <a:r>
              <a:rPr sz="1100" spc="-5" dirty="0">
                <a:latin typeface="Calibri"/>
                <a:cs typeface="Calibri"/>
              </a:rPr>
              <a:t>. Load data from local </a:t>
            </a:r>
            <a:r>
              <a:rPr sz="1100" dirty="0">
                <a:latin typeface="Calibri"/>
                <a:cs typeface="Calibri"/>
              </a:rPr>
              <a:t>file </a:t>
            </a:r>
            <a:r>
              <a:rPr sz="1100" spc="-5" dirty="0">
                <a:latin typeface="Calibri"/>
                <a:cs typeface="Calibri"/>
              </a:rPr>
              <a:t>system into </a:t>
            </a:r>
            <a:r>
              <a:rPr sz="1100" dirty="0">
                <a:latin typeface="Calibri"/>
                <a:cs typeface="Calibri"/>
              </a:rPr>
              <a:t>hive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table.</a:t>
            </a:r>
          </a:p>
        </p:txBody>
      </p:sp>
      <p:sp>
        <p:nvSpPr>
          <p:cNvPr id="6" name="object 6"/>
          <p:cNvSpPr/>
          <p:nvPr/>
        </p:nvSpPr>
        <p:spPr>
          <a:xfrm>
            <a:off x="316991" y="31089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08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51192" y="316991"/>
            <a:ext cx="6350" cy="10073640"/>
          </a:xfrm>
          <a:custGeom>
            <a:avLst/>
            <a:gdLst/>
            <a:ahLst/>
            <a:cxnLst/>
            <a:rect l="l" t="t" r="r" b="b"/>
            <a:pathLst>
              <a:path w="6350" h="10073640">
                <a:moveTo>
                  <a:pt x="0" y="10073640"/>
                </a:moveTo>
                <a:lnTo>
                  <a:pt x="6095" y="10073640"/>
                </a:lnTo>
                <a:lnTo>
                  <a:pt x="6095" y="0"/>
                </a:lnTo>
                <a:lnTo>
                  <a:pt x="0" y="0"/>
                </a:lnTo>
                <a:lnTo>
                  <a:pt x="0" y="10073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45095" y="310895"/>
            <a:ext cx="6350" cy="10067925"/>
          </a:xfrm>
          <a:custGeom>
            <a:avLst/>
            <a:gdLst/>
            <a:ahLst/>
            <a:cxnLst/>
            <a:rect l="l" t="t" r="r" b="b"/>
            <a:pathLst>
              <a:path w="6350" h="10067925">
                <a:moveTo>
                  <a:pt x="0" y="10067544"/>
                </a:moveTo>
                <a:lnTo>
                  <a:pt x="6096" y="10067544"/>
                </a:lnTo>
                <a:lnTo>
                  <a:pt x="6096" y="0"/>
                </a:lnTo>
                <a:lnTo>
                  <a:pt x="0" y="0"/>
                </a:lnTo>
                <a:lnTo>
                  <a:pt x="0" y="10067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8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6991" y="10384535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6"/>
                </a:lnTo>
                <a:lnTo>
                  <a:pt x="6928104" y="6096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991" y="10378440"/>
            <a:ext cx="6928484" cy="6350"/>
          </a:xfrm>
          <a:custGeom>
            <a:avLst/>
            <a:gdLst/>
            <a:ahLst/>
            <a:cxnLst/>
            <a:rect l="l" t="t" r="r" b="b"/>
            <a:pathLst>
              <a:path w="6928484" h="6350">
                <a:moveTo>
                  <a:pt x="6928104" y="0"/>
                </a:moveTo>
                <a:lnTo>
                  <a:pt x="0" y="0"/>
                </a:lnTo>
                <a:lnTo>
                  <a:pt x="0" y="6095"/>
                </a:lnTo>
                <a:lnTo>
                  <a:pt x="6928104" y="6095"/>
                </a:lnTo>
                <a:lnTo>
                  <a:pt x="6928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45095" y="10384535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92" y="0"/>
                </a:moveTo>
                <a:lnTo>
                  <a:pt x="0" y="0"/>
                </a:lnTo>
                <a:lnTo>
                  <a:pt x="0" y="6096"/>
                </a:lnTo>
                <a:lnTo>
                  <a:pt x="12192" y="6096"/>
                </a:lnTo>
                <a:lnTo>
                  <a:pt x="12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45095" y="10378440"/>
            <a:ext cx="6350" cy="6350"/>
          </a:xfrm>
          <a:custGeom>
            <a:avLst/>
            <a:gdLst/>
            <a:ahLst/>
            <a:cxnLst/>
            <a:rect l="l" t="t" r="r" b="b"/>
            <a:pathLst>
              <a:path w="6350" h="6350">
                <a:moveTo>
                  <a:pt x="6096" y="0"/>
                </a:moveTo>
                <a:lnTo>
                  <a:pt x="0" y="0"/>
                </a:lnTo>
                <a:lnTo>
                  <a:pt x="0" y="6095"/>
                </a:lnTo>
                <a:lnTo>
                  <a:pt x="6096" y="6095"/>
                </a:lnTo>
                <a:lnTo>
                  <a:pt x="6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305B0AE-9C03-324F-A09F-2C38DBA1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46" y="1231900"/>
            <a:ext cx="4608000" cy="2880000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67BA0DEE-26E3-0048-9B40-0C8C0EEFD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46" y="4208110"/>
            <a:ext cx="4608000" cy="2880000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B2FDC983-9F3C-4745-A00C-0F5BD0A48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46" y="7184320"/>
            <a:ext cx="4608000" cy="288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{DFD157BE-4615-7449-A996-1C37DAF45165}tf10001071</Template>
  <TotalTime>125</TotalTime>
  <Words>175</Words>
  <Application>Microsoft Macintosh PowerPoint</Application>
  <PresentationFormat>Custom</PresentationFormat>
  <Paragraphs>28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Impact</vt:lpstr>
      <vt:lpstr>Calibri Light</vt:lpstr>
      <vt:lpstr>Rubik</vt:lpstr>
      <vt:lpstr>Gill Sans MT</vt:lpstr>
      <vt:lpstr>Avengeance Heroic Avenger</vt:lpstr>
      <vt:lpstr>Calibri</vt:lpstr>
      <vt:lpstr>Badge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Sivanesan Pillai Thayasegamanay</dc:creator>
  <cp:lastModifiedBy>guna3006</cp:lastModifiedBy>
  <cp:revision>34</cp:revision>
  <dcterms:created xsi:type="dcterms:W3CDTF">2019-11-27T22:31:22Z</dcterms:created>
  <dcterms:modified xsi:type="dcterms:W3CDTF">2020-03-18T15:09:48Z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2020-03-11T00:00:00Z</vt:filetime>
  </property>
  <property fmtid="{D5CDD505-2E9C-101B-9397-08002B2CF9AE}" pid="3" name="Creator">
    <vt:lpwstr>Microsoft® Word 2019</vt:lpwstr>
  </property>
  <property fmtid="{D5CDD505-2E9C-101B-9397-08002B2CF9AE}" pid="4" name="LastSaved">
    <vt:filetime>2019-11-27T00:00:00Z</vt:filetime>
  </property>
</Properties>
</file>